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51" r:id="rId3"/>
    <p:sldId id="284" r:id="rId4"/>
    <p:sldId id="362" r:id="rId5"/>
    <p:sldId id="298" r:id="rId6"/>
    <p:sldId id="381" r:id="rId7"/>
    <p:sldId id="371" r:id="rId8"/>
    <p:sldId id="373" r:id="rId9"/>
    <p:sldId id="374" r:id="rId10"/>
    <p:sldId id="375" r:id="rId11"/>
    <p:sldId id="376" r:id="rId12"/>
    <p:sldId id="343" r:id="rId13"/>
    <p:sldId id="350" r:id="rId14"/>
    <p:sldId id="349" r:id="rId15"/>
    <p:sldId id="356" r:id="rId16"/>
    <p:sldId id="377" r:id="rId17"/>
    <p:sldId id="352" r:id="rId18"/>
    <p:sldId id="354" r:id="rId19"/>
    <p:sldId id="353" r:id="rId20"/>
    <p:sldId id="378" r:id="rId21"/>
    <p:sldId id="355" r:id="rId22"/>
    <p:sldId id="358" r:id="rId23"/>
    <p:sldId id="357" r:id="rId24"/>
    <p:sldId id="379" r:id="rId25"/>
    <p:sldId id="368" r:id="rId26"/>
    <p:sldId id="359" r:id="rId27"/>
    <p:sldId id="360" r:id="rId28"/>
    <p:sldId id="361" r:id="rId29"/>
    <p:sldId id="380" r:id="rId30"/>
    <p:sldId id="344" r:id="rId31"/>
    <p:sldId id="347" r:id="rId32"/>
    <p:sldId id="369" r:id="rId33"/>
    <p:sldId id="3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6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8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32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10" Type="http://schemas.openxmlformats.org/officeDocument/2006/relationships/image" Target="../media/image33.jpeg"/><Relationship Id="rId4" Type="http://schemas.openxmlformats.org/officeDocument/2006/relationships/image" Target="../media/image28.tiff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jpeg"/><Relationship Id="rId1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07EF0-6BC1-4A67-8726-8F8A712BDBEF}"/>
              </a:ext>
            </a:extLst>
          </p:cNvPr>
          <p:cNvSpPr txBox="1"/>
          <p:nvPr/>
        </p:nvSpPr>
        <p:spPr>
          <a:xfrm>
            <a:off x="1977986" y="1505739"/>
            <a:ext cx="829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Microbial Associations And The Rural/Urban Divide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77568-3EFB-445D-A3C9-57D8026F6398}"/>
              </a:ext>
            </a:extLst>
          </p:cNvPr>
          <p:cNvSpPr txBox="1"/>
          <p:nvPr/>
        </p:nvSpPr>
        <p:spPr>
          <a:xfrm>
            <a:off x="2017326" y="3295063"/>
            <a:ext cx="74398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Anthony Fodor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Department of Bioinformatics and Genomics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UNC Charlotte</a:t>
            </a:r>
          </a:p>
        </p:txBody>
      </p:sp>
    </p:spTree>
    <p:extLst>
      <p:ext uri="{BB962C8B-B14F-4D97-AF65-F5344CB8AC3E}">
        <p14:creationId xmlns:p14="http://schemas.microsoft.com/office/powerpoint/2010/main" val="293052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</a:p>
        </p:txBody>
      </p:sp>
    </p:spTree>
    <p:extLst>
      <p:ext uri="{BB962C8B-B14F-4D97-AF65-F5344CB8AC3E}">
        <p14:creationId xmlns:p14="http://schemas.microsoft.com/office/powerpoint/2010/main" val="93723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653403" y="2505205"/>
            <a:ext cx="1296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0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203" y="-47497"/>
            <a:ext cx="834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metagenomics pipeline consists of many, sometimes difficult to justify,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477568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182880" y="100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can be a 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08211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90564" y="3338186"/>
            <a:ext cx="1215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8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11" y="1176195"/>
            <a:ext cx="742245" cy="301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genes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2" descr="gordon-larsen_penny_20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85482" y="229142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</a:p>
        </p:txBody>
      </p:sp>
    </p:spTree>
    <p:extLst>
      <p:ext uri="{BB962C8B-B14F-4D97-AF65-F5344CB8AC3E}">
        <p14:creationId xmlns:p14="http://schemas.microsoft.com/office/powerpoint/2010/main" val="296671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genes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85482" y="222657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" descr="gordon-larsen_penny_20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385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679" y="2967419"/>
            <a:ext cx="4072712" cy="32013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genes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8417" y="222657"/>
            <a:ext cx="1121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0206" y="357977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Metabolites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" descr="gordon-larsen_penny_20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54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6034" y="1703537"/>
            <a:ext cx="3980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Consulting: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Salix Corporation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Second Genome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Nkarta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Corporation</a:t>
            </a:r>
          </a:p>
        </p:txBody>
      </p:sp>
    </p:spTree>
    <p:extLst>
      <p:ext uri="{BB962C8B-B14F-4D97-AF65-F5344CB8AC3E}">
        <p14:creationId xmlns:p14="http://schemas.microsoft.com/office/powerpoint/2010/main" val="167753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</p:spTree>
    <p:extLst>
      <p:ext uri="{BB962C8B-B14F-4D97-AF65-F5344CB8AC3E}">
        <p14:creationId xmlns:p14="http://schemas.microsoft.com/office/powerpoint/2010/main" val="17763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217" y="645716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(unpublished)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010411" y="350728"/>
            <a:ext cx="5242142" cy="5693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5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(unpublished)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1135" y="3795383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31822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3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(unpublished)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78" y="5888042"/>
            <a:ext cx="10007087" cy="741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46723" y="4227534"/>
            <a:ext cx="1427967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50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78" y="816009"/>
            <a:ext cx="5419367" cy="493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948" y="1039660"/>
            <a:ext cx="1108553" cy="74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6224" y="6087023"/>
            <a:ext cx="10361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Role of the Gut Microbiota in Sustained Weight Loss following Roux-</a:t>
            </a:r>
            <a:r>
              <a:rPr lang="en-US" dirty="0" err="1"/>
              <a:t>en</a:t>
            </a:r>
            <a:r>
              <a:rPr lang="en-US" dirty="0"/>
              <a:t>-Y Gastric Bypass Surgery</a:t>
            </a:r>
          </a:p>
          <a:p>
            <a:r>
              <a:rPr lang="en-US" dirty="0"/>
              <a:t>(in revision, Obesity Surgery)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8346" y="438411"/>
            <a:ext cx="102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Transfer of phenotype to model systems confirms a functional role for the host microbiota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06455" y="989556"/>
            <a:ext cx="112107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1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274709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81844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765810"/>
            <a:ext cx="3854577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1" y="0"/>
            <a:ext cx="67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8" y="663880"/>
            <a:ext cx="10554333" cy="5375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1688321" y="79958"/>
            <a:ext cx="777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pharmacological study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178" y="6398746"/>
            <a:ext cx="11613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Rifaximin</a:t>
            </a:r>
            <a:r>
              <a:rPr lang="en-US" sz="1400" dirty="0"/>
              <a:t> is associated with modest, transient decreases in multiple taxa in the gut microbiota of patients with </a:t>
            </a:r>
            <a:r>
              <a:rPr lang="en-US" sz="1400" dirty="0" err="1"/>
              <a:t>diarrhoea</a:t>
            </a:r>
            <a:r>
              <a:rPr lang="en-US" sz="1400" dirty="0"/>
              <a:t>-predominant irritable bowel syndrome.  Gut Microbes.  2018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481" y="341568"/>
            <a:ext cx="1776086" cy="6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7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Keku2.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685162"/>
            <a:ext cx="10426515" cy="307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3910225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4221804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Carolinas HealthCare System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3910225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423641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1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1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1281</Words>
  <Application>Microsoft Office PowerPoint</Application>
  <PresentationFormat>Widescreen</PresentationFormat>
  <Paragraphs>272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226</cp:revision>
  <dcterms:created xsi:type="dcterms:W3CDTF">2018-02-08T19:54:19Z</dcterms:created>
  <dcterms:modified xsi:type="dcterms:W3CDTF">2018-10-26T02:53:29Z</dcterms:modified>
</cp:coreProperties>
</file>